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0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80fc0ea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80fc0ea43_0_0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“Holding”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0ed2b29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0ed2b29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0ed2b294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0ed2b294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0ed2b294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0ed2b294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2475" tIns="92475" rIns="92475" bIns="924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2475" tIns="92475" rIns="92475" bIns="924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2475" tIns="92475" rIns="92475" bIns="9247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2475" tIns="92475" rIns="92475" bIns="9247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2475" tIns="92475" rIns="92475" bIns="924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2475" tIns="92475" rIns="92475" bIns="9247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2475" tIns="92475" rIns="92475" bIns="9247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2475" tIns="92475" rIns="92475" bIns="9247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1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2475" tIns="92475" rIns="92475" bIns="9247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l="6171" t="5410" r="4646"/>
          <a:stretch/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0851" y="1789976"/>
            <a:ext cx="3602303" cy="124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245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 rotWithShape="1">
          <a:blip r:embed="rId3">
            <a:alphaModFix amt="22000"/>
          </a:blip>
          <a:srcRect t="7749" b="7741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1340250" y="2648600"/>
            <a:ext cx="2247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rgbClr val="FFFFFF"/>
                </a:solidFill>
              </a:rPr>
              <a:t>3711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5135675" y="2648600"/>
            <a:ext cx="2393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rgbClr val="FFFFFF"/>
                </a:solidFill>
              </a:rPr>
              <a:t>$1bn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1049100" y="3693700"/>
            <a:ext cx="28293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Social enterprises 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in New Zealand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4569575" y="3693700"/>
            <a:ext cx="35253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Contribution to </a:t>
            </a:r>
            <a:br>
              <a:rPr lang="en-GB" sz="1800">
                <a:solidFill>
                  <a:srgbClr val="FFFFFF"/>
                </a:solidFill>
              </a:rPr>
            </a:br>
            <a:r>
              <a:rPr lang="en-GB" sz="1800">
                <a:solidFill>
                  <a:srgbClr val="FFFFFF"/>
                </a:solidFill>
              </a:rPr>
              <a:t>the NZ economy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774" y="974050"/>
            <a:ext cx="1674525" cy="167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2488" y="896912"/>
            <a:ext cx="1828825" cy="18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4245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 amt="22000"/>
          </a:blip>
          <a:srcRect t="7749" b="7741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 txBox="1"/>
          <p:nvPr/>
        </p:nvSpPr>
        <p:spPr>
          <a:xfrm>
            <a:off x="3116250" y="940575"/>
            <a:ext cx="29115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rgbClr val="FFFFFF"/>
                </a:solidFill>
              </a:rPr>
              <a:t>$27</a:t>
            </a:r>
            <a:r>
              <a:rPr lang="en-GB" sz="6000" b="1">
                <a:solidFill>
                  <a:srgbClr val="FFFFFF"/>
                </a:solidFill>
              </a:rPr>
              <a:t>bn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2119650" y="2090175"/>
            <a:ext cx="4904700" cy="7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Total purchasing power of 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buyers on our social procurement platform  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4575" y="3011475"/>
            <a:ext cx="1814850" cy="173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b="2410"/>
          <a:stretch/>
        </p:blipFill>
        <p:spPr>
          <a:xfrm>
            <a:off x="0" y="-61475"/>
            <a:ext cx="9143999" cy="52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/>
          <p:nvPr/>
        </p:nvSpPr>
        <p:spPr>
          <a:xfrm>
            <a:off x="0" y="4256950"/>
            <a:ext cx="9144000" cy="88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5350" y="4368175"/>
            <a:ext cx="4652599" cy="6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50" y="4314238"/>
            <a:ext cx="809151" cy="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175" y="122950"/>
            <a:ext cx="1633561" cy="8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/>
          <p:nvPr/>
        </p:nvSpPr>
        <p:spPr>
          <a:xfrm>
            <a:off x="2860525" y="2889200"/>
            <a:ext cx="5760900" cy="1029600"/>
          </a:xfrm>
          <a:prstGeom prst="rect">
            <a:avLst/>
          </a:prstGeom>
          <a:solidFill>
            <a:srgbClr val="2794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</a:rPr>
              <a:t>Report released 17 April </a:t>
            </a:r>
            <a:br>
              <a:rPr lang="en-GB" sz="2200">
                <a:solidFill>
                  <a:srgbClr val="FFFFFF"/>
                </a:solidFill>
              </a:rPr>
            </a:br>
            <a:r>
              <a:rPr lang="en-GB" sz="2200">
                <a:solidFill>
                  <a:srgbClr val="FFFFFF"/>
                </a:solidFill>
              </a:rPr>
              <a:t>theimpactinitiative.org.nz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OHara</dc:creator>
  <cp:lastModifiedBy>Sara OHara</cp:lastModifiedBy>
  <cp:revision>1</cp:revision>
  <dcterms:modified xsi:type="dcterms:W3CDTF">2019-04-16T03:49:11Z</dcterms:modified>
</cp:coreProperties>
</file>